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67" r:id="rId5"/>
    <p:sldId id="258" r:id="rId6"/>
    <p:sldId id="259" r:id="rId7"/>
    <p:sldId id="271" r:id="rId8"/>
    <p:sldId id="263" r:id="rId9"/>
    <p:sldId id="260" r:id="rId10"/>
    <p:sldId id="266" r:id="rId11"/>
    <p:sldId id="272" r:id="rId12"/>
    <p:sldId id="265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hme Bilal" initials="NB" lastIdx="1" clrIdx="0">
    <p:extLst>
      <p:ext uri="{19B8F6BF-5375-455C-9EA6-DF929625EA0E}">
        <p15:presenceInfo xmlns:p15="http://schemas.microsoft.com/office/powerpoint/2012/main" userId="S-1-5-21-124525095-708259637-1543119021-15136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96" d="100"/>
          <a:sy n="96" d="100"/>
        </p:scale>
        <p:origin x="4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0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0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2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3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6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6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2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0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0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D41EE-9BDD-436D-8FF5-887D5579DD88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8DF59-BD6D-4A5D-BC99-9145AEDC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4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icrosoft/Yams/blob/master/test/Etg.Yams.Core.Test/EndToEndTest.cs" TargetMode="External"/><Relationship Id="rId2" Type="http://schemas.openxmlformats.org/officeDocument/2006/relationships/hyperlink" Target="https://github.com/Microsoft/Yams/blob/master/src/Etg.Yams.Core/YamsDiModule.c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Yet Another Microservices Solution (</a:t>
            </a:r>
            <a:r>
              <a:rPr lang="en-US" dirty="0" smtClean="0">
                <a:solidFill>
                  <a:srgbClr val="FF0000"/>
                </a:solidFill>
              </a:rPr>
              <a:t>Yams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Microsoft </a:t>
            </a:r>
            <a:r>
              <a:rPr lang="en-US" dirty="0" smtClean="0"/>
              <a:t>Studios (</a:t>
            </a:r>
            <a:r>
              <a:rPr lang="en-US" dirty="0" smtClean="0">
                <a:solidFill>
                  <a:srgbClr val="FF0000"/>
                </a:solidFill>
              </a:rPr>
              <a:t>BigPark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Nehme Bilal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146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Pluggable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>
              <a:hlinkClick r:id="rId2"/>
            </a:endParaRPr>
          </a:p>
          <a:p>
            <a:pPr marL="0" indent="0">
              <a:buNone/>
            </a:pPr>
            <a:endParaRPr lang="en-US" sz="2000" dirty="0" smtClean="0">
              <a:hlinkClick r:id="rId2"/>
            </a:endParaRPr>
          </a:p>
          <a:p>
            <a:pPr marL="0" indent="0">
              <a:buNone/>
            </a:pPr>
            <a:endParaRPr lang="en-US" sz="2000" dirty="0">
              <a:hlinkClick r:id="rId2"/>
            </a:endParaRPr>
          </a:p>
          <a:p>
            <a:pPr marL="0" indent="0">
              <a:buNone/>
            </a:pPr>
            <a:endParaRPr lang="en-US" sz="2000" dirty="0">
              <a:hlinkClick r:id="rId2"/>
            </a:endParaRPr>
          </a:p>
          <a:p>
            <a:endParaRPr lang="en-US" sz="2000" dirty="0" smtClean="0">
              <a:hlinkClick r:id="rId2"/>
            </a:endParaRPr>
          </a:p>
          <a:p>
            <a:endParaRPr lang="en-US" sz="2000" dirty="0">
              <a:hlinkClick r:id="rId2"/>
            </a:endParaRPr>
          </a:p>
          <a:p>
            <a:endParaRPr lang="en-US" sz="2000" dirty="0" smtClean="0">
              <a:hlinkClick r:id="rId2"/>
            </a:endParaRPr>
          </a:p>
          <a:p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github.com/Microsoft/Yams/blob/master/src/Etg.Yams.Core/YamsDiModule.cs</a:t>
            </a:r>
            <a:endParaRPr lang="en-US" sz="2000" dirty="0" smtClean="0"/>
          </a:p>
          <a:p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github.com/Microsoft/Yams/blob/master/test/Etg.Yams.Core.Test/EndToEndTest.cs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769" y="1678676"/>
            <a:ext cx="9886950" cy="638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2769" y="2606331"/>
            <a:ext cx="10848975" cy="676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2769" y="3462060"/>
            <a:ext cx="508635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Fast </a:t>
            </a:r>
            <a:r>
              <a:rPr lang="en-US" dirty="0" smtClean="0"/>
              <a:t>deployments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Sharing</a:t>
            </a:r>
            <a:r>
              <a:rPr lang="en-US" dirty="0" smtClean="0"/>
              <a:t> infrastructure</a:t>
            </a:r>
          </a:p>
          <a:p>
            <a:r>
              <a:rPr lang="en-US" dirty="0"/>
              <a:t>Support for </a:t>
            </a:r>
            <a:r>
              <a:rPr lang="en-US" dirty="0">
                <a:solidFill>
                  <a:srgbClr val="FF0000"/>
                </a:solidFill>
              </a:rPr>
              <a:t>Upgrade </a:t>
            </a:r>
            <a:r>
              <a:rPr lang="en-US" dirty="0" smtClean="0">
                <a:solidFill>
                  <a:srgbClr val="FF0000"/>
                </a:solidFill>
              </a:rPr>
              <a:t>Domains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programming </a:t>
            </a:r>
            <a:r>
              <a:rPr lang="en-US" dirty="0" smtClean="0"/>
              <a:t>language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Scaling</a:t>
            </a:r>
            <a:r>
              <a:rPr lang="en-US" dirty="0" smtClean="0"/>
              <a:t> apps</a:t>
            </a:r>
            <a:r>
              <a:rPr lang="en-US" b="1" dirty="0" smtClean="0"/>
              <a:t> </a:t>
            </a:r>
            <a:r>
              <a:rPr lang="en-US" dirty="0" smtClean="0"/>
              <a:t>independently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Pluggable</a:t>
            </a:r>
            <a:r>
              <a:rPr lang="en-US" dirty="0" smtClean="0"/>
              <a:t> </a:t>
            </a:r>
            <a:r>
              <a:rPr lang="en-US" dirty="0" smtClean="0"/>
              <a:t>Architecture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0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 </a:t>
            </a:r>
            <a:r>
              <a:rPr lang="en-US" dirty="0" err="1" smtClean="0"/>
              <a:t>.Net</a:t>
            </a:r>
            <a:r>
              <a:rPr lang="en-US" dirty="0" smtClean="0"/>
              <a:t> Foundation</a:t>
            </a:r>
          </a:p>
          <a:p>
            <a:r>
              <a:rPr lang="en-US" dirty="0" err="1" smtClean="0"/>
              <a:t>.Net</a:t>
            </a:r>
            <a:r>
              <a:rPr lang="en-US" dirty="0" smtClean="0"/>
              <a:t> Core support</a:t>
            </a:r>
          </a:p>
          <a:p>
            <a:r>
              <a:rPr lang="en-US" dirty="0" smtClean="0"/>
              <a:t>VM </a:t>
            </a:r>
            <a:r>
              <a:rPr lang="en-US" dirty="0" err="1" smtClean="0"/>
              <a:t>scalesets</a:t>
            </a:r>
            <a:r>
              <a:rPr lang="en-US" dirty="0" smtClean="0"/>
              <a:t> template</a:t>
            </a:r>
          </a:p>
          <a:p>
            <a:r>
              <a:rPr lang="en-US" dirty="0" smtClean="0"/>
              <a:t>Make Yams Observable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 Orleans app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0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3231" y="849219"/>
            <a:ext cx="4515648" cy="18151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41202" y="472229"/>
            <a:ext cx="2299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Deployment </a:t>
            </a:r>
            <a:r>
              <a:rPr lang="en-US" b="1" dirty="0" smtClean="0"/>
              <a:t>storage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6754" y="2922361"/>
            <a:ext cx="1762125" cy="781050"/>
          </a:xfrm>
          <a:prstGeom prst="rect">
            <a:avLst/>
          </a:prstGeom>
        </p:spPr>
      </p:pic>
      <p:cxnSp>
        <p:nvCxnSpPr>
          <p:cNvPr id="10" name="Elbow Connector 9"/>
          <p:cNvCxnSpPr>
            <a:endCxn id="9" idx="3"/>
          </p:cNvCxnSpPr>
          <p:nvPr/>
        </p:nvCxnSpPr>
        <p:spPr>
          <a:xfrm rot="16200000" flipH="1">
            <a:off x="10596391" y="2090397"/>
            <a:ext cx="1825171" cy="619806"/>
          </a:xfrm>
          <a:prstGeom prst="bentConnector4">
            <a:avLst>
              <a:gd name="adj1" fmla="val -857"/>
              <a:gd name="adj2" fmla="val 1368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844971" y="2400300"/>
            <a:ext cx="2677886" cy="584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5400000">
            <a:off x="8919497" y="3630687"/>
            <a:ext cx="1673816" cy="600696"/>
          </a:xfrm>
          <a:prstGeom prst="bentConnector3">
            <a:avLst>
              <a:gd name="adj1" fmla="val 100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798490" y="2561486"/>
            <a:ext cx="5393405" cy="417724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817" y="4237808"/>
            <a:ext cx="2438400" cy="2190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905" y="2226393"/>
            <a:ext cx="1505176" cy="1719436"/>
          </a:xfrm>
          <a:prstGeom prst="rect">
            <a:avLst/>
          </a:prstGeom>
        </p:spPr>
      </p:pic>
      <p:cxnSp>
        <p:nvCxnSpPr>
          <p:cNvPr id="19" name="Straight Arrow Connector 18"/>
          <p:cNvCxnSpPr>
            <a:endCxn id="16" idx="3"/>
          </p:cNvCxnSpPr>
          <p:nvPr/>
        </p:nvCxnSpPr>
        <p:spPr>
          <a:xfrm flipH="1" flipV="1">
            <a:off x="2038081" y="3086111"/>
            <a:ext cx="1341068" cy="173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5" idx="3"/>
          </p:cNvCxnSpPr>
          <p:nvPr/>
        </p:nvCxnSpPr>
        <p:spPr>
          <a:xfrm flipH="1">
            <a:off x="2578217" y="4851963"/>
            <a:ext cx="1251661" cy="481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578218" y="5533619"/>
            <a:ext cx="1251661" cy="372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0595" y="1487714"/>
            <a:ext cx="834059" cy="853918"/>
          </a:xfrm>
          <a:prstGeom prst="rect">
            <a:avLst/>
          </a:prstGeom>
        </p:spPr>
      </p:pic>
      <p:cxnSp>
        <p:nvCxnSpPr>
          <p:cNvPr id="58" name="Straight Arrow Connector 57"/>
          <p:cNvCxnSpPr/>
          <p:nvPr/>
        </p:nvCxnSpPr>
        <p:spPr>
          <a:xfrm flipV="1">
            <a:off x="2087217" y="2341632"/>
            <a:ext cx="7858540" cy="58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1574848" y="2540216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accent3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74850" y="3421480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accent3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01066" y="2540216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accent3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22384" y="3421480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accent3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90691" y="5465891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116804" y="5465891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42917" y="5466323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64597" y="4394719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91417" y="4824866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534328" y="4824866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36789" y="4767943"/>
            <a:ext cx="3508829" cy="101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36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Deployment process</a:t>
            </a:r>
          </a:p>
          <a:p>
            <a:r>
              <a:rPr lang="en-US" dirty="0" smtClean="0"/>
              <a:t>Characteristics &amp; Features</a:t>
            </a:r>
          </a:p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261" y="1825625"/>
            <a:ext cx="10515600" cy="4351338"/>
          </a:xfrm>
        </p:spPr>
        <p:txBody>
          <a:bodyPr/>
          <a:lstStyle/>
          <a:p>
            <a:r>
              <a:rPr lang="en-US" dirty="0" smtClean="0"/>
              <a:t>Yams is a </a:t>
            </a:r>
            <a:r>
              <a:rPr lang="en-US" dirty="0" smtClean="0">
                <a:solidFill>
                  <a:srgbClr val="FF0000"/>
                </a:solidFill>
              </a:rPr>
              <a:t>deployment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hosting</a:t>
            </a:r>
            <a:r>
              <a:rPr lang="en-US" dirty="0" smtClean="0"/>
              <a:t> solution.</a:t>
            </a:r>
          </a:p>
          <a:p>
            <a:r>
              <a:rPr lang="en-US" dirty="0" smtClean="0"/>
              <a:t>It can be used in Azure, other cloud platforms or on premises.</a:t>
            </a:r>
          </a:p>
          <a:p>
            <a:r>
              <a:rPr lang="en-US" dirty="0" smtClean="0"/>
              <a:t>Applications are hosted as simple </a:t>
            </a:r>
            <a:r>
              <a:rPr lang="en-US" dirty="0" smtClean="0">
                <a:solidFill>
                  <a:srgbClr val="FF0000"/>
                </a:solidFill>
              </a:rPr>
              <a:t>windows processes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Features:</a:t>
            </a:r>
          </a:p>
          <a:p>
            <a:pPr lvl="1"/>
            <a:r>
              <a:rPr lang="en-US" dirty="0" smtClean="0"/>
              <a:t>Fast deployments,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haring infrastructure,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ny programming language,</a:t>
            </a:r>
          </a:p>
          <a:p>
            <a:pPr lvl="1"/>
            <a:r>
              <a:rPr lang="en-US" dirty="0" smtClean="0"/>
              <a:t>Upgrade domain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1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process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3231" y="849219"/>
            <a:ext cx="4515648" cy="18151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41202" y="472229"/>
            <a:ext cx="2299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Deployment </a:t>
            </a:r>
            <a:r>
              <a:rPr lang="en-US" b="1" dirty="0" smtClean="0"/>
              <a:t>storage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6754" y="2922361"/>
            <a:ext cx="1762125" cy="781050"/>
          </a:xfrm>
          <a:prstGeom prst="rect">
            <a:avLst/>
          </a:prstGeom>
        </p:spPr>
      </p:pic>
      <p:cxnSp>
        <p:nvCxnSpPr>
          <p:cNvPr id="10" name="Elbow Connector 9"/>
          <p:cNvCxnSpPr>
            <a:endCxn id="9" idx="3"/>
          </p:cNvCxnSpPr>
          <p:nvPr/>
        </p:nvCxnSpPr>
        <p:spPr>
          <a:xfrm rot="16200000" flipH="1">
            <a:off x="10596391" y="2090397"/>
            <a:ext cx="1825171" cy="619806"/>
          </a:xfrm>
          <a:prstGeom prst="bentConnector4">
            <a:avLst>
              <a:gd name="adj1" fmla="val -857"/>
              <a:gd name="adj2" fmla="val 1368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844971" y="2400300"/>
            <a:ext cx="2677886" cy="584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5400000">
            <a:off x="8919497" y="3630687"/>
            <a:ext cx="1673816" cy="600696"/>
          </a:xfrm>
          <a:prstGeom prst="bentConnector3">
            <a:avLst>
              <a:gd name="adj1" fmla="val 100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798490" y="2561486"/>
            <a:ext cx="5393405" cy="417724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817" y="4237808"/>
            <a:ext cx="2438400" cy="2190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905" y="2226393"/>
            <a:ext cx="1505176" cy="1719436"/>
          </a:xfrm>
          <a:prstGeom prst="rect">
            <a:avLst/>
          </a:prstGeom>
        </p:spPr>
      </p:pic>
      <p:cxnSp>
        <p:nvCxnSpPr>
          <p:cNvPr id="19" name="Straight Arrow Connector 18"/>
          <p:cNvCxnSpPr>
            <a:endCxn id="16" idx="3"/>
          </p:cNvCxnSpPr>
          <p:nvPr/>
        </p:nvCxnSpPr>
        <p:spPr>
          <a:xfrm flipH="1" flipV="1">
            <a:off x="2038081" y="3086111"/>
            <a:ext cx="1341068" cy="173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5" idx="3"/>
          </p:cNvCxnSpPr>
          <p:nvPr/>
        </p:nvCxnSpPr>
        <p:spPr>
          <a:xfrm flipH="1">
            <a:off x="2578217" y="4851963"/>
            <a:ext cx="1251661" cy="481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578218" y="5533619"/>
            <a:ext cx="1251661" cy="372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0595" y="1487714"/>
            <a:ext cx="834059" cy="853918"/>
          </a:xfrm>
          <a:prstGeom prst="rect">
            <a:avLst/>
          </a:prstGeom>
        </p:spPr>
      </p:pic>
      <p:cxnSp>
        <p:nvCxnSpPr>
          <p:cNvPr id="58" name="Straight Arrow Connector 57"/>
          <p:cNvCxnSpPr/>
          <p:nvPr/>
        </p:nvCxnSpPr>
        <p:spPr>
          <a:xfrm flipV="1">
            <a:off x="2087217" y="2341632"/>
            <a:ext cx="7858540" cy="58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1574848" y="2540216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accent3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74850" y="3421480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accent3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01066" y="2540216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accent3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22384" y="3421480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accent3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90691" y="5465891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116804" y="5465891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42917" y="5466323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64597" y="4394719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91417" y="4824866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534328" y="4824866"/>
            <a:ext cx="48442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Yams</a:t>
            </a:r>
            <a:endParaRPr lang="en-US" sz="1050" b="1" dirty="0">
              <a:ln/>
              <a:solidFill>
                <a:schemeClr val="bg1"/>
              </a:solidFill>
            </a:endParaRP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36789" y="4767943"/>
            <a:ext cx="3508829" cy="101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When </a:t>
            </a:r>
            <a:r>
              <a:rPr lang="en-US" sz="2000" dirty="0" smtClean="0"/>
              <a:t>Yams </a:t>
            </a:r>
            <a:r>
              <a:rPr lang="en-US" sz="2000" dirty="0" smtClean="0"/>
              <a:t>detects </a:t>
            </a:r>
            <a:r>
              <a:rPr lang="en-US" sz="2000" dirty="0" smtClean="0"/>
              <a:t>a </a:t>
            </a:r>
            <a:r>
              <a:rPr lang="en-US" sz="2000" dirty="0" smtClean="0"/>
              <a:t>change in the </a:t>
            </a:r>
            <a:r>
              <a:rPr lang="en-US" sz="2000" dirty="0" err="1" smtClean="0">
                <a:solidFill>
                  <a:srgbClr val="FF0000"/>
                </a:solidFill>
              </a:rPr>
              <a:t>DeploymentConfig.json</a:t>
            </a:r>
            <a:r>
              <a:rPr lang="en-US" sz="2000" dirty="0" smtClean="0"/>
              <a:t>, </a:t>
            </a:r>
            <a:endParaRPr lang="en-US" sz="2000" dirty="0" smtClean="0"/>
          </a:p>
          <a:p>
            <a:pPr lvl="1"/>
            <a:r>
              <a:rPr lang="en-US" sz="2000" dirty="0" smtClean="0"/>
              <a:t>it installs/uninstalls the relevant applications 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Deployment time</a:t>
            </a:r>
            <a:r>
              <a:rPr lang="en-US" sz="2000" dirty="0" smtClean="0"/>
              <a:t> = </a:t>
            </a:r>
            <a:r>
              <a:rPr lang="en-US" sz="2000" dirty="0" smtClean="0">
                <a:solidFill>
                  <a:srgbClr val="FF0000"/>
                </a:solidFill>
              </a:rPr>
              <a:t>download time</a:t>
            </a:r>
            <a:r>
              <a:rPr lang="en-US" sz="2000" dirty="0" smtClean="0"/>
              <a:t> + </a:t>
            </a:r>
            <a:r>
              <a:rPr lang="en-US" sz="2000" dirty="0" smtClean="0">
                <a:solidFill>
                  <a:srgbClr val="FF0000"/>
                </a:solidFill>
              </a:rPr>
              <a:t>exe launch time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9092" y="1239527"/>
            <a:ext cx="4165262" cy="14119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87063" y="862537"/>
            <a:ext cx="2197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Deployment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3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infrastructure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91" y="2861671"/>
            <a:ext cx="1505176" cy="171943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129616" y="3141221"/>
            <a:ext cx="45877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pp1</a:t>
            </a:r>
          </a:p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60988" y="3114718"/>
            <a:ext cx="45877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pp1</a:t>
            </a:r>
          </a:p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18079" y="4015864"/>
            <a:ext cx="45877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pp1</a:t>
            </a:r>
          </a:p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8575" y="4015864"/>
            <a:ext cx="45877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pp1</a:t>
            </a:r>
          </a:p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5" name="Straight Arrow Connector 14"/>
          <p:cNvCxnSpPr>
            <a:endCxn id="9" idx="1"/>
          </p:cNvCxnSpPr>
          <p:nvPr/>
        </p:nvCxnSpPr>
        <p:spPr>
          <a:xfrm>
            <a:off x="7187831" y="3322467"/>
            <a:ext cx="889360" cy="398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7187831" y="3922643"/>
            <a:ext cx="889360" cy="658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6289736" cy="383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upgrade domains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365" y="2974316"/>
            <a:ext cx="1505176" cy="171943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70313" y="3260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37187" y="4121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05811" y="41280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12435" y="3240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750" y="2954440"/>
            <a:ext cx="1505176" cy="171943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240698" y="32401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94320" y="41214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76196" y="41413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82820" y="32202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3387" y="2974316"/>
            <a:ext cx="1505176" cy="1719436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817709" y="3260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791209" y="41214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559833" y="41280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26701" y="3240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80716" y="5294243"/>
            <a:ext cx="973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TODO</a:t>
            </a:r>
            <a:r>
              <a:rPr lang="en-US" dirty="0" smtClean="0"/>
              <a:t>: Take VM out of load balancer during updates</a:t>
            </a:r>
            <a:r>
              <a:rPr lang="en-US" dirty="0"/>
              <a:t>	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Yams need to know when the application is ready to receive requests</a:t>
            </a:r>
            <a:endParaRPr lang="en-US" dirty="0"/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9478617" cy="87607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Yams ensures that the </a:t>
            </a:r>
            <a:r>
              <a:rPr lang="en-US" sz="2400" dirty="0" smtClean="0">
                <a:solidFill>
                  <a:srgbClr val="FF0000"/>
                </a:solidFill>
              </a:rPr>
              <a:t>same</a:t>
            </a:r>
            <a:r>
              <a:rPr lang="en-US" sz="2400" dirty="0" smtClean="0"/>
              <a:t> application is never updated on </a:t>
            </a:r>
            <a:r>
              <a:rPr lang="en-US" sz="2400" dirty="0" smtClean="0">
                <a:solidFill>
                  <a:srgbClr val="FF0000"/>
                </a:solidFill>
              </a:rPr>
              <a:t>different</a:t>
            </a:r>
            <a:r>
              <a:rPr lang="en-US" sz="2400" dirty="0" smtClean="0"/>
              <a:t> upgrade domains simultaneously.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1115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 smtClean="0"/>
              <a:t>programming </a:t>
            </a:r>
            <a:r>
              <a:rPr lang="en-US" dirty="0"/>
              <a:t>l</a:t>
            </a:r>
            <a:r>
              <a:rPr lang="en-US" dirty="0" smtClean="0"/>
              <a:t>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Yams can run any application that can be started with an exe.</a:t>
            </a:r>
          </a:p>
          <a:p>
            <a:r>
              <a:rPr lang="en-US" dirty="0" err="1" smtClean="0"/>
              <a:t>AppConfig.json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Example (</a:t>
            </a:r>
            <a:r>
              <a:rPr lang="en-US" dirty="0" err="1" smtClean="0"/>
              <a:t>OrleansHost</a:t>
            </a:r>
            <a:r>
              <a:rPr lang="en-US" dirty="0" smtClean="0"/>
              <a:t>):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b="1" dirty="0">
                <a:latin typeface="+mj-lt"/>
              </a:rPr>
              <a:t>OrleansHost.exe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SiloHostName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ConfigFileName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deploymentId</a:t>
            </a:r>
            <a:r>
              <a:rPr lang="en-US" sz="1800" dirty="0">
                <a:latin typeface="+mj-lt"/>
              </a:rPr>
              <a:t>="</a:t>
            </a:r>
            <a:r>
              <a:rPr lang="en-US" sz="1800" dirty="0" smtClean="0">
                <a:latin typeface="+mj-lt"/>
              </a:rPr>
              <a:t>DEPLOYMENT_ID“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795" y="2412775"/>
            <a:ext cx="3590925" cy="1190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73" y="4949371"/>
            <a:ext cx="11464697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6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</a:t>
            </a:r>
            <a:r>
              <a:rPr lang="en-US" dirty="0" smtClean="0"/>
              <a:t>applications </a:t>
            </a:r>
            <a:r>
              <a:rPr lang="en-US" dirty="0"/>
              <a:t>i</a:t>
            </a:r>
            <a:r>
              <a:rPr lang="en-US" dirty="0" smtClean="0"/>
              <a:t>ndependently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028" y="4010024"/>
            <a:ext cx="2438400" cy="2190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840" y="1792574"/>
            <a:ext cx="1505176" cy="1719436"/>
          </a:xfrm>
          <a:prstGeom prst="rect">
            <a:avLst/>
          </a:prstGeom>
        </p:spPr>
      </p:pic>
      <p:cxnSp>
        <p:nvCxnSpPr>
          <p:cNvPr id="8" name="Straight Arrow Connector 7"/>
          <p:cNvCxnSpPr>
            <a:endCxn id="6" idx="1"/>
          </p:cNvCxnSpPr>
          <p:nvPr/>
        </p:nvCxnSpPr>
        <p:spPr>
          <a:xfrm flipV="1">
            <a:off x="5943600" y="2652292"/>
            <a:ext cx="1613240" cy="552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003235" y="4332812"/>
            <a:ext cx="1212574" cy="292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5" idx="1"/>
          </p:cNvCxnSpPr>
          <p:nvPr/>
        </p:nvCxnSpPr>
        <p:spPr>
          <a:xfrm flipV="1">
            <a:off x="6051664" y="5105399"/>
            <a:ext cx="1089364" cy="307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08214" y="5274366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app3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16595" y="5227986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app3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71363" y="5234612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app3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72646" y="4598506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app3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50332" y="4174434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app3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47297" y="453887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app3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19414" y="2041290"/>
            <a:ext cx="45877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pp1</a:t>
            </a:r>
          </a:p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850786" y="2014787"/>
            <a:ext cx="45877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pp1</a:t>
            </a:r>
          </a:p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07877" y="2915933"/>
            <a:ext cx="45877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pp1</a:t>
            </a:r>
          </a:p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78373" y="2915933"/>
            <a:ext cx="458779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pp1</a:t>
            </a:r>
          </a:p>
          <a:p>
            <a:pPr algn="ctr"/>
            <a:r>
              <a:rPr 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1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507" y="1829593"/>
            <a:ext cx="5405157" cy="437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2914</TotalTime>
  <Words>249</Words>
  <Application>Microsoft Office PowerPoint</Application>
  <PresentationFormat>Widescreen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Yet Another Microservices Solution (Yams)</vt:lpstr>
      <vt:lpstr>Outline</vt:lpstr>
      <vt:lpstr>Overview</vt:lpstr>
      <vt:lpstr>Deployment process</vt:lpstr>
      <vt:lpstr>Quick deployments</vt:lpstr>
      <vt:lpstr>Sharing infrastructure</vt:lpstr>
      <vt:lpstr>Support for upgrade domains</vt:lpstr>
      <vt:lpstr>Any programming language</vt:lpstr>
      <vt:lpstr>Scaling applications independently</vt:lpstr>
      <vt:lpstr>Pluggable Architecture</vt:lpstr>
      <vt:lpstr>Summary</vt:lpstr>
      <vt:lpstr>What’s next?</vt:lpstr>
      <vt:lpstr>Deploy Orleans app demo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YAMS</dc:title>
  <dc:creator>Nehme Bilal</dc:creator>
  <cp:lastModifiedBy>Nehme Bilal</cp:lastModifiedBy>
  <cp:revision>70</cp:revision>
  <dcterms:created xsi:type="dcterms:W3CDTF">2016-02-22T23:58:31Z</dcterms:created>
  <dcterms:modified xsi:type="dcterms:W3CDTF">2016-02-26T19:18:10Z</dcterms:modified>
</cp:coreProperties>
</file>