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4" autoAdjust="0"/>
    <p:restoredTop sz="94638" autoAdjust="0"/>
  </p:normalViewPr>
  <p:slideViewPr>
    <p:cSldViewPr snapToGrid="0">
      <p:cViewPr varScale="1">
        <p:scale>
          <a:sx n="157" d="100"/>
          <a:sy n="157" d="100"/>
        </p:scale>
        <p:origin x="156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CD24B3DF-B7F2-447E-BCF2-7A63AA32C912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B13F46D7-13F5-41F3-82BF-52E215F85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42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B3DF-B7F2-447E-BCF2-7A63AA32C912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46D7-13F5-41F3-82BF-52E215F85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89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B3DF-B7F2-447E-BCF2-7A63AA32C912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46D7-13F5-41F3-82BF-52E215F85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429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B3DF-B7F2-447E-BCF2-7A63AA32C912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46D7-13F5-41F3-82BF-52E215F855ED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4136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B3DF-B7F2-447E-BCF2-7A63AA32C912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46D7-13F5-41F3-82BF-52E215F85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95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B3DF-B7F2-447E-BCF2-7A63AA32C912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46D7-13F5-41F3-82BF-52E215F85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2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B3DF-B7F2-447E-BCF2-7A63AA32C912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46D7-13F5-41F3-82BF-52E215F85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621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B3DF-B7F2-447E-BCF2-7A63AA32C912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46D7-13F5-41F3-82BF-52E215F85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9976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B3DF-B7F2-447E-BCF2-7A63AA32C912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46D7-13F5-41F3-82BF-52E215F85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83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B3DF-B7F2-447E-BCF2-7A63AA32C912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46D7-13F5-41F3-82BF-52E215F85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5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B3DF-B7F2-447E-BCF2-7A63AA32C912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46D7-13F5-41F3-82BF-52E215F85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984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B3DF-B7F2-447E-BCF2-7A63AA32C912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46D7-13F5-41F3-82BF-52E215F85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4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B3DF-B7F2-447E-BCF2-7A63AA32C912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46D7-13F5-41F3-82BF-52E215F85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8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B3DF-B7F2-447E-BCF2-7A63AA32C912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46D7-13F5-41F3-82BF-52E215F85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46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B3DF-B7F2-447E-BCF2-7A63AA32C912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46D7-13F5-41F3-82BF-52E215F85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61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B3DF-B7F2-447E-BCF2-7A63AA32C912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46D7-13F5-41F3-82BF-52E215F85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04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B3DF-B7F2-447E-BCF2-7A63AA32C912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46D7-13F5-41F3-82BF-52E215F85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2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4B3DF-B7F2-447E-BCF2-7A63AA32C912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F46D7-13F5-41F3-82BF-52E215F85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160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6667" y="2689715"/>
            <a:ext cx="7118667" cy="1478570"/>
          </a:xfrm>
        </p:spPr>
        <p:txBody>
          <a:bodyPr/>
          <a:lstStyle/>
          <a:p>
            <a:r>
              <a:rPr lang="en-US" dirty="0" smtClean="0"/>
              <a:t>ORLEANS Networking Overview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619" y="2819476"/>
            <a:ext cx="1219048" cy="121904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56654" y="6345936"/>
            <a:ext cx="1380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Jason Bragg</a:t>
            </a:r>
          </a:p>
          <a:p>
            <a:r>
              <a:rPr lang="en-US" sz="1000" dirty="0" smtClean="0"/>
              <a:t>02/11/2016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87529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27761" y="491301"/>
            <a:ext cx="1313160" cy="55001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Magic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412090" y="120041"/>
            <a:ext cx="1450665" cy="37126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Caller</a:t>
            </a:r>
          </a:p>
          <a:p>
            <a:pPr algn="ctr"/>
            <a:r>
              <a:rPr lang="en-US" sz="12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Grain.Foo</a:t>
            </a:r>
            <a:r>
              <a:rPr lang="en-US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()</a:t>
            </a:r>
            <a:endParaRPr lang="en-US" sz="1200" dirty="0"/>
          </a:p>
        </p:txBody>
      </p:sp>
      <p:sp>
        <p:nvSpPr>
          <p:cNvPr id="6" name="Rounded Rectangle 5"/>
          <p:cNvSpPr/>
          <p:nvPr/>
        </p:nvSpPr>
        <p:spPr>
          <a:xfrm>
            <a:off x="5939060" y="1041316"/>
            <a:ext cx="2420067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Message Center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8957266" y="491301"/>
            <a:ext cx="1313160" cy="55001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Magic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0429705" y="120041"/>
            <a:ext cx="1450665" cy="37126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Called</a:t>
            </a:r>
          </a:p>
          <a:p>
            <a:pPr algn="ctr"/>
            <a:r>
              <a:rPr lang="en-US" sz="12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Grain.Foo</a:t>
            </a:r>
            <a:r>
              <a:rPr lang="en-US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()</a:t>
            </a:r>
            <a:endParaRPr lang="en-US" sz="1200" dirty="0"/>
          </a:p>
        </p:txBody>
      </p:sp>
      <p:sp>
        <p:nvSpPr>
          <p:cNvPr id="10" name="Oval 9"/>
          <p:cNvSpPr/>
          <p:nvPr/>
        </p:nvSpPr>
        <p:spPr>
          <a:xfrm>
            <a:off x="4577775" y="2210099"/>
            <a:ext cx="1361285" cy="501888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Outgoing Messages</a:t>
            </a:r>
            <a:endParaRPr lang="en-US" sz="1100" dirty="0"/>
          </a:p>
        </p:txBody>
      </p:sp>
      <p:sp>
        <p:nvSpPr>
          <p:cNvPr id="11" name="Oval 10"/>
          <p:cNvSpPr/>
          <p:nvPr/>
        </p:nvSpPr>
        <p:spPr>
          <a:xfrm>
            <a:off x="8359127" y="2210099"/>
            <a:ext cx="1361285" cy="50188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Incoming Messages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2412090" y="4068389"/>
            <a:ext cx="4842150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Senders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Configurable number of senders.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Each sender has its own message queue.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Messages assigned to Sender based off target silo address.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</a:t>
            </a:r>
            <a:r>
              <a:rPr lang="en-US" dirty="0" smtClean="0"/>
              <a:t>ender has </a:t>
            </a:r>
            <a:r>
              <a:rPr lang="en-US" dirty="0" smtClean="0"/>
              <a:t>its own sending thread.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Sender’s thread takes messages from it’s queue, serializes them and sends them to target silo.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 smtClean="0"/>
          </a:p>
        </p:txBody>
      </p:sp>
      <p:sp>
        <p:nvSpPr>
          <p:cNvPr id="27" name="Flowchart: Terminator 26"/>
          <p:cNvSpPr/>
          <p:nvPr/>
        </p:nvSpPr>
        <p:spPr>
          <a:xfrm>
            <a:off x="2934943" y="3271170"/>
            <a:ext cx="1309790" cy="154961"/>
          </a:xfrm>
          <a:prstGeom prst="flowChartTerminator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Sender</a:t>
            </a:r>
          </a:p>
        </p:txBody>
      </p:sp>
      <p:sp>
        <p:nvSpPr>
          <p:cNvPr id="29" name="Flowchart: Terminator 28"/>
          <p:cNvSpPr/>
          <p:nvPr/>
        </p:nvSpPr>
        <p:spPr>
          <a:xfrm>
            <a:off x="3087343" y="3423570"/>
            <a:ext cx="1309790" cy="154961"/>
          </a:xfrm>
          <a:prstGeom prst="flowChartTerminator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Sender</a:t>
            </a:r>
          </a:p>
        </p:txBody>
      </p:sp>
      <p:sp>
        <p:nvSpPr>
          <p:cNvPr id="30" name="Flowchart: Terminator 29"/>
          <p:cNvSpPr/>
          <p:nvPr/>
        </p:nvSpPr>
        <p:spPr>
          <a:xfrm>
            <a:off x="3239743" y="3575970"/>
            <a:ext cx="1309790" cy="154961"/>
          </a:xfrm>
          <a:prstGeom prst="flowChartTerminator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Sender</a:t>
            </a:r>
          </a:p>
        </p:txBody>
      </p:sp>
      <p:sp>
        <p:nvSpPr>
          <p:cNvPr id="31" name="Flowchart: Terminator 30"/>
          <p:cNvSpPr/>
          <p:nvPr/>
        </p:nvSpPr>
        <p:spPr>
          <a:xfrm>
            <a:off x="3392143" y="3728370"/>
            <a:ext cx="1309790" cy="154961"/>
          </a:xfrm>
          <a:prstGeom prst="flowChartTerminator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Sender</a:t>
            </a:r>
          </a:p>
        </p:txBody>
      </p:sp>
      <p:sp>
        <p:nvSpPr>
          <p:cNvPr id="35" name="Chevron 34"/>
          <p:cNvSpPr/>
          <p:nvPr/>
        </p:nvSpPr>
        <p:spPr>
          <a:xfrm rot="1794877">
            <a:off x="3808132" y="438145"/>
            <a:ext cx="317051" cy="160996"/>
          </a:xfrm>
          <a:prstGeom prst="chevr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Chevron 35"/>
          <p:cNvSpPr/>
          <p:nvPr/>
        </p:nvSpPr>
        <p:spPr>
          <a:xfrm rot="1794877">
            <a:off x="5452980" y="965043"/>
            <a:ext cx="317051" cy="160996"/>
          </a:xfrm>
          <a:prstGeom prst="chevr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Chevron 36"/>
          <p:cNvSpPr/>
          <p:nvPr/>
        </p:nvSpPr>
        <p:spPr>
          <a:xfrm rot="8468471">
            <a:off x="5780534" y="2077547"/>
            <a:ext cx="317051" cy="160996"/>
          </a:xfrm>
          <a:prstGeom prst="chevr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Chevron 37"/>
          <p:cNvSpPr/>
          <p:nvPr/>
        </p:nvSpPr>
        <p:spPr>
          <a:xfrm rot="7012378">
            <a:off x="4365402" y="2834880"/>
            <a:ext cx="317051" cy="160996"/>
          </a:xfrm>
          <a:prstGeom prst="chevr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Chevron 38"/>
          <p:cNvSpPr/>
          <p:nvPr/>
        </p:nvSpPr>
        <p:spPr>
          <a:xfrm rot="13465264">
            <a:off x="8200602" y="2043667"/>
            <a:ext cx="317051" cy="160996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Chevron 39"/>
          <p:cNvSpPr/>
          <p:nvPr/>
        </p:nvSpPr>
        <p:spPr>
          <a:xfrm rot="19763826">
            <a:off x="8528032" y="960818"/>
            <a:ext cx="317051" cy="160996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Chevron 40"/>
          <p:cNvSpPr/>
          <p:nvPr/>
        </p:nvSpPr>
        <p:spPr>
          <a:xfrm rot="19436495">
            <a:off x="10252654" y="464279"/>
            <a:ext cx="317051" cy="160996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Flowchart: Terminator 46"/>
          <p:cNvSpPr/>
          <p:nvPr/>
        </p:nvSpPr>
        <p:spPr>
          <a:xfrm>
            <a:off x="7872067" y="2938210"/>
            <a:ext cx="1309790" cy="154961"/>
          </a:xfrm>
          <a:prstGeom prst="flowChartTermina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Accepter</a:t>
            </a:r>
            <a:endParaRPr lang="en-US" sz="1100" dirty="0"/>
          </a:p>
        </p:txBody>
      </p:sp>
      <p:sp>
        <p:nvSpPr>
          <p:cNvPr id="49" name="Flowchart: Terminator 48"/>
          <p:cNvSpPr/>
          <p:nvPr/>
        </p:nvSpPr>
        <p:spPr>
          <a:xfrm>
            <a:off x="9101389" y="3271170"/>
            <a:ext cx="1309790" cy="154961"/>
          </a:xfrm>
          <a:prstGeom prst="flowChartTermina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Socket</a:t>
            </a:r>
            <a:endParaRPr lang="en-US" sz="1100" dirty="0"/>
          </a:p>
        </p:txBody>
      </p:sp>
      <p:sp>
        <p:nvSpPr>
          <p:cNvPr id="52" name="Flowchart: Terminator 51"/>
          <p:cNvSpPr/>
          <p:nvPr/>
        </p:nvSpPr>
        <p:spPr>
          <a:xfrm>
            <a:off x="9253789" y="3423570"/>
            <a:ext cx="1309790" cy="154961"/>
          </a:xfrm>
          <a:prstGeom prst="flowChartTermina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Socket</a:t>
            </a:r>
            <a:endParaRPr lang="en-US" sz="1100" dirty="0"/>
          </a:p>
        </p:txBody>
      </p:sp>
      <p:sp>
        <p:nvSpPr>
          <p:cNvPr id="53" name="Flowchart: Terminator 52"/>
          <p:cNvSpPr/>
          <p:nvPr/>
        </p:nvSpPr>
        <p:spPr>
          <a:xfrm>
            <a:off x="9406189" y="3575970"/>
            <a:ext cx="1309790" cy="154961"/>
          </a:xfrm>
          <a:prstGeom prst="flowChartTermina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Socket</a:t>
            </a:r>
            <a:endParaRPr lang="en-US" sz="1100" dirty="0"/>
          </a:p>
        </p:txBody>
      </p:sp>
      <p:sp>
        <p:nvSpPr>
          <p:cNvPr id="54" name="Flowchart: Terminator 53"/>
          <p:cNvSpPr/>
          <p:nvPr/>
        </p:nvSpPr>
        <p:spPr>
          <a:xfrm>
            <a:off x="9558589" y="3728370"/>
            <a:ext cx="1309790" cy="154961"/>
          </a:xfrm>
          <a:prstGeom prst="flowChartTermina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Socket</a:t>
            </a:r>
            <a:endParaRPr lang="en-US" sz="1100" dirty="0"/>
          </a:p>
        </p:txBody>
      </p:sp>
      <p:sp>
        <p:nvSpPr>
          <p:cNvPr id="55" name="Chevron 54"/>
          <p:cNvSpPr/>
          <p:nvPr/>
        </p:nvSpPr>
        <p:spPr>
          <a:xfrm rot="13596352">
            <a:off x="9455319" y="2885113"/>
            <a:ext cx="317051" cy="160996"/>
          </a:xfrm>
          <a:prstGeom prst="chevr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677054" y="4046415"/>
            <a:ext cx="396020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Asynchronous IO Receive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Buffered read from socket.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Dispatch all messages in receive buffer.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If message size is larger than buffer, grow buffer, and continue reading.</a:t>
            </a:r>
          </a:p>
        </p:txBody>
      </p:sp>
    </p:spTree>
    <p:extLst>
      <p:ext uri="{BB962C8B-B14F-4D97-AF65-F5344CB8AC3E}">
        <p14:creationId xmlns:p14="http://schemas.microsoft.com/office/powerpoint/2010/main" val="272708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83992" y="1012954"/>
            <a:ext cx="6224016" cy="48320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000" dirty="0" smtClean="0"/>
              <a:t>Outgoing Message Path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Grain call converted to Message (magic)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Message is addressed.  Target silo is set (magic)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Sender is selected to send message.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Message is added to Sender’s message queue.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Sender thread performs blocking Take from message queue.</a:t>
            </a:r>
            <a:endParaRPr lang="en-US" dirty="0" smtClean="0"/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Sender gets sending socket for the message’s target silo.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Connects if necessary.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If the connection is lost, the sender reconnects.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Sender serializes the message into buffers from the buffer pool.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dirty="0" smtClean="0"/>
              <a:t>Serialized message consists of three parts.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dirty="0" smtClean="0"/>
              <a:t>Sizes – The serialized size of the headers, and body.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dirty="0" smtClean="0"/>
              <a:t>Headers – Message metadata.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dirty="0" smtClean="0"/>
              <a:t>Body – Grain call arguments and method info.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Sender </a:t>
            </a:r>
            <a:r>
              <a:rPr lang="en-US" dirty="0" smtClean="0"/>
              <a:t>send serialized message (buffers) on sending socket.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Sender returns buffers to pool. 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 Get next message (go to 5).</a:t>
            </a:r>
          </a:p>
        </p:txBody>
      </p:sp>
    </p:spTree>
    <p:extLst>
      <p:ext uri="{BB962C8B-B14F-4D97-AF65-F5344CB8AC3E}">
        <p14:creationId xmlns:p14="http://schemas.microsoft.com/office/powerpoint/2010/main" val="74303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3624" y="1151454"/>
            <a:ext cx="9064752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Incoming Message Path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Socket accepter accepts new connections.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New socket is setup to asynchronously receive messages.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Initial </a:t>
            </a:r>
            <a:r>
              <a:rPr lang="en-US" dirty="0" smtClean="0"/>
              <a:t>receive</a:t>
            </a:r>
            <a:r>
              <a:rPr lang="en-US" dirty="0" smtClean="0"/>
              <a:t> buffer is 128k from buffer pool.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On </a:t>
            </a:r>
            <a:r>
              <a:rPr lang="en-US" dirty="0" smtClean="0"/>
              <a:t>asynchronous receive, dispatch all the messages in the receive buffer.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US" dirty="0" smtClean="0"/>
              <a:t>Parse message size from start of receive buffer.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US" dirty="0" smtClean="0"/>
              <a:t>If message will not fit into the receive buffer, we grow receive buffer and read more.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US" dirty="0" smtClean="0"/>
              <a:t>If the </a:t>
            </a:r>
            <a:r>
              <a:rPr lang="en-US" dirty="0" smtClean="0"/>
              <a:t>bytes</a:t>
            </a:r>
            <a:r>
              <a:rPr lang="en-US" dirty="0" smtClean="0"/>
              <a:t> read is large enough to include the entire message, we map Headers and Body segments to the </a:t>
            </a:r>
            <a:r>
              <a:rPr lang="en-US" dirty="0" smtClean="0"/>
              <a:t>receive</a:t>
            </a:r>
            <a:r>
              <a:rPr lang="en-US" dirty="0" smtClean="0"/>
              <a:t> buffer (no data copy, just mapping).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US" dirty="0" smtClean="0"/>
              <a:t>Construct Message using Headers and Body segments.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US" dirty="0" smtClean="0"/>
              <a:t>New message is sent to the Incoming Messages queue for dispatch to grain (magic).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US" dirty="0" smtClean="0"/>
              <a:t>Buffers used by the parsed message are returned to the buffer pool.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US" dirty="0" smtClean="0"/>
              <a:t>New buffers, from the buffer pool, are appended to the end of the read buffer.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US" dirty="0" smtClean="0"/>
              <a:t>Next message is read from buffer (go to 1).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Once all the messages have been read, the receive buffer is reused for the next asynchronous read.</a:t>
            </a:r>
          </a:p>
        </p:txBody>
      </p:sp>
    </p:spTree>
    <p:extLst>
      <p:ext uri="{BB962C8B-B14F-4D97-AF65-F5344CB8AC3E}">
        <p14:creationId xmlns:p14="http://schemas.microsoft.com/office/powerpoint/2010/main" val="97120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1291</TotalTime>
  <Words>430</Words>
  <Application>Microsoft Office PowerPoint</Application>
  <PresentationFormat>Widescreen</PresentationFormat>
  <Paragraphs>62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Tw Cen MT</vt:lpstr>
      <vt:lpstr>Circuit</vt:lpstr>
      <vt:lpstr>ORLEANS Networking Overview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Bragg</dc:creator>
  <cp:lastModifiedBy>Jason Bragg</cp:lastModifiedBy>
  <cp:revision>40</cp:revision>
  <dcterms:created xsi:type="dcterms:W3CDTF">2016-02-10T21:25:05Z</dcterms:created>
  <dcterms:modified xsi:type="dcterms:W3CDTF">2016-02-11T18:57:01Z</dcterms:modified>
</cp:coreProperties>
</file>